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4" r:id="rId8"/>
    <p:sldId id="263" r:id="rId9"/>
    <p:sldId id="262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C34F013-0A64-4188-AB5F-0962B6CBFCFB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DE62DF6-F41D-47FE-9811-C335B4AA4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youtube.com/watch?v=DyyC72Gh09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Ш №17 | Самопозн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" y="0"/>
            <a:ext cx="39243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2708476"/>
            <a:ext cx="3960441" cy="1702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</a:t>
            </a:r>
            <a:br>
              <a:rPr lang="ru-RU" dirty="0" smtClean="0"/>
            </a:br>
            <a:r>
              <a:rPr lang="ru-RU" dirty="0" smtClean="0"/>
              <a:t>республиканский классный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ОБЩЕЧЕЛОВЕЧЕСКИЕ ЦЕННОСТИ САМОПОЗНАНИЯ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6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НЕНАСИЛИЕ</a:t>
            </a:r>
            <a:endParaRPr lang="ru-RU" dirty="0"/>
          </a:p>
        </p:txBody>
      </p:sp>
      <p:pic>
        <p:nvPicPr>
          <p:cNvPr id="10242" name="Picture 2" descr="Финеас Тейлор Барнум цитата - „Самое благородное искусство — это делать  людей счастливыми.“ | Цитаты известных лич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Притча «Спрятанное счастье»</a:t>
            </a:r>
            <a:endParaRPr lang="ru-RU" dirty="0"/>
          </a:p>
        </p:txBody>
      </p:sp>
      <p:pic>
        <p:nvPicPr>
          <p:cNvPr id="11268" name="Picture 4" descr="Олимпийские Б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752528" cy="39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Человек, находящийся на самой вершине горы не упал туда с неб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15000" cy="39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Обои океан, скалы, человек, дно, подводный мир картинки на рабочий стол,  раздел природа -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15000" cy="39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Шаг в космос. 11 фактов об &quot;Аполлоне-11&quot; и первой высадке человека на Лу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5"/>
            <a:ext cx="5714999" cy="39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Канал Telegram Счастье внутри на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5"/>
            <a:ext cx="6106279" cy="392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22" y="6109859"/>
            <a:ext cx="6101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Нажмите на ссылку, прослушайте притчу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https://www.youtube.com/watch?v=DyyC72Gh09w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выбор: </a:t>
            </a:r>
          </a:p>
          <a:p>
            <a:endParaRPr lang="ru-RU" dirty="0"/>
          </a:p>
          <a:p>
            <a:r>
              <a:rPr lang="ru-RU" dirty="0" smtClean="0"/>
              <a:t>Нарисуйте «Дерево Ценностей Самопознания»</a:t>
            </a:r>
          </a:p>
          <a:p>
            <a:endParaRPr lang="ru-RU" dirty="0"/>
          </a:p>
          <a:p>
            <a:r>
              <a:rPr lang="ru-RU" dirty="0" smtClean="0"/>
              <a:t>Нарисуйте, то что делает нас по настоящему счастливыми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удьте счастливы при малейшей возможности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56" y="836712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Позитивное высказывание (цитата)</a:t>
            </a:r>
            <a:endParaRPr lang="ru-RU" dirty="0"/>
          </a:p>
        </p:txBody>
      </p:sp>
      <p:pic>
        <p:nvPicPr>
          <p:cNvPr id="3074" name="Picture 2" descr="Презентация на тему: &quot;Школа – гимназия 3 Бургандинова С.Ф.. План лекции  Структура урока Духовно-нравственная глубина урока Формы позитивного  настроя на уроке Цитата урока Мониторинг.&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Выберите ценности относящиеся к общечеловеческим ценностям Самопознания</a:t>
            </a:r>
            <a:endParaRPr lang="ru-RU" sz="2800" b="1" dirty="0"/>
          </a:p>
        </p:txBody>
      </p:sp>
      <p:pic>
        <p:nvPicPr>
          <p:cNvPr id="1026" name="Picture 2" descr="Родительское собрание «Общечеловеческие ценности - основа» семейного  воспитания - классному руководителю, мероприят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604114" cy="420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49289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Счастье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421729" y="2492896"/>
            <a:ext cx="103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Доброта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35699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Честность</a:t>
            </a:r>
            <a:endParaRPr lang="ru-RU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384265"/>
            <a:ext cx="9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Деньги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2677562"/>
            <a:ext cx="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Семья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2050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на тему: &quot;Школа – гимназия 3 Бургандинова С.Ф.. План лекции  Структура урока Духовно-нравственная глубина урока Формы позитивного  настроя на уроке Цитата урока Мониторинг.&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делает человека счастливым? </a:t>
            </a:r>
            <a:endParaRPr lang="ru-RU" dirty="0"/>
          </a:p>
        </p:txBody>
      </p:sp>
      <p:pic>
        <p:nvPicPr>
          <p:cNvPr id="4098" name="Picture 2" descr="Бывает ли счастье? | Счастья в дом!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995903" cy="39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ЛЮБОВЬ </a:t>
            </a:r>
            <a:endParaRPr lang="ru-RU" dirty="0"/>
          </a:p>
        </p:txBody>
      </p:sp>
      <p:pic>
        <p:nvPicPr>
          <p:cNvPr id="6146" name="Picture 2" descr="Алиса Бруновна Фрейндлих цитата - „Счастье — это любить. Хотя, если любовь  не взаимна, это, … | Цитаты известных лич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3918248" cy="39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ИСТИНА</a:t>
            </a:r>
            <a:endParaRPr lang="ru-RU" dirty="0"/>
          </a:p>
        </p:txBody>
      </p:sp>
      <p:pic>
        <p:nvPicPr>
          <p:cNvPr id="9218" name="Picture 2" descr="496 фраз про счастье: короткие цитаты, философские афоризмы, красивые  высказывания и мотивирующие изречения о счаст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480720" cy="38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Ценность ПРАВЕДНОЕ ПОВЕДЕНИЕ</a:t>
            </a:r>
            <a:endParaRPr lang="ru-RU" dirty="0"/>
          </a:p>
        </p:txBody>
      </p:sp>
      <p:pic>
        <p:nvPicPr>
          <p:cNvPr id="8194" name="Picture 2" descr="Счастье есть... Его не может не быть... 😀 | Happy quotes, Positive quotes,  Happy quotes sm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08773"/>
            <a:ext cx="3770784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Ценность ВНУТРЕННИЙ ПОКОЙ</a:t>
            </a:r>
            <a:endParaRPr lang="ru-RU" dirty="0"/>
          </a:p>
        </p:txBody>
      </p:sp>
      <p:pic>
        <p:nvPicPr>
          <p:cNvPr id="7172" name="Picture 4" descr="Йоги Бхаджан цитаты: Счастье. Реализация. Полярность. Преданность.  Отношения.: anchiktigra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</TotalTime>
  <Words>73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Обще республиканский классный час</vt:lpstr>
      <vt:lpstr>Позитивное высказывание (цитата)</vt:lpstr>
      <vt:lpstr>Выберите ценности относящиеся к общечеловеческим ценностям Самопознания</vt:lpstr>
      <vt:lpstr>Презентация PowerPoint</vt:lpstr>
      <vt:lpstr>Что делает человека счастливым? </vt:lpstr>
      <vt:lpstr>Ценность ЛЮБОВЬ </vt:lpstr>
      <vt:lpstr>Ценность ИСТИНА</vt:lpstr>
      <vt:lpstr>Ценность ПРАВЕДНОЕ ПОВЕДЕНИЕ</vt:lpstr>
      <vt:lpstr>Ценность ВНУТРЕННИЙ ПОКОЙ</vt:lpstr>
      <vt:lpstr>Ценность НЕНАСИЛИЕ</vt:lpstr>
      <vt:lpstr>Притча «Спрятанное счастье»</vt:lpstr>
      <vt:lpstr>Творческая работа: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Общереспубликанский классный час</dc:title>
  <dc:creator>Евгения Москоленко</dc:creator>
  <cp:lastModifiedBy>Евгения Москоленко</cp:lastModifiedBy>
  <cp:revision>5</cp:revision>
  <dcterms:created xsi:type="dcterms:W3CDTF">2020-11-20T03:53:31Z</dcterms:created>
  <dcterms:modified xsi:type="dcterms:W3CDTF">2020-11-20T04:55:10Z</dcterms:modified>
</cp:coreProperties>
</file>